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203"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D1B30-D620-4A87-8450-8AE793A3D2DF}"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CB1AF-4168-4A7B-8C9E-D8D62A3FCA4D}" type="slidenum">
              <a:rPr lang="en-US" smtClean="0"/>
              <a:t>‹#›</a:t>
            </a:fld>
            <a:endParaRPr lang="en-US"/>
          </a:p>
        </p:txBody>
      </p:sp>
    </p:spTree>
    <p:extLst>
      <p:ext uri="{BB962C8B-B14F-4D97-AF65-F5344CB8AC3E}">
        <p14:creationId xmlns:p14="http://schemas.microsoft.com/office/powerpoint/2010/main" val="238336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CB1AF-4168-4A7B-8C9E-D8D62A3FCA4D}" type="slidenum">
              <a:rPr lang="en-US" smtClean="0"/>
              <a:t>1</a:t>
            </a:fld>
            <a:endParaRPr lang="en-US"/>
          </a:p>
        </p:txBody>
      </p:sp>
    </p:spTree>
    <p:extLst>
      <p:ext uri="{BB962C8B-B14F-4D97-AF65-F5344CB8AC3E}">
        <p14:creationId xmlns:p14="http://schemas.microsoft.com/office/powerpoint/2010/main" val="373857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CB1AF-4168-4A7B-8C9E-D8D62A3FCA4D}" type="slidenum">
              <a:rPr lang="en-US" smtClean="0"/>
              <a:t>2</a:t>
            </a:fld>
            <a:endParaRPr lang="en-US"/>
          </a:p>
        </p:txBody>
      </p:sp>
    </p:spTree>
    <p:extLst>
      <p:ext uri="{BB962C8B-B14F-4D97-AF65-F5344CB8AC3E}">
        <p14:creationId xmlns:p14="http://schemas.microsoft.com/office/powerpoint/2010/main" val="298480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E8F2F-EDD0-4101-96D3-5697B014BE3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121684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E8F2F-EDD0-4101-96D3-5697B014BE3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388945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E8F2F-EDD0-4101-96D3-5697B014BE3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388723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E8F2F-EDD0-4101-96D3-5697B014BE3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317203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E8F2F-EDD0-4101-96D3-5697B014BE3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2510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E8F2F-EDD0-4101-96D3-5697B014BE3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68526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E8F2F-EDD0-4101-96D3-5697B014BE3F}"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393639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E8F2F-EDD0-4101-96D3-5697B014BE3F}"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2558849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E8F2F-EDD0-4101-96D3-5697B014BE3F}"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262070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E8F2F-EDD0-4101-96D3-5697B014BE3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334812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E8F2F-EDD0-4101-96D3-5697B014BE3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47EEB-47D2-4BB3-9612-3D91F5AA4EF1}" type="slidenum">
              <a:rPr lang="en-US" smtClean="0"/>
              <a:t>‹#›</a:t>
            </a:fld>
            <a:endParaRPr lang="en-US"/>
          </a:p>
        </p:txBody>
      </p:sp>
    </p:spTree>
    <p:extLst>
      <p:ext uri="{BB962C8B-B14F-4D97-AF65-F5344CB8AC3E}">
        <p14:creationId xmlns:p14="http://schemas.microsoft.com/office/powerpoint/2010/main" val="317419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E8F2F-EDD0-4101-96D3-5697B014BE3F}"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47EEB-47D2-4BB3-9612-3D91F5AA4EF1}" type="slidenum">
              <a:rPr lang="en-US" smtClean="0"/>
              <a:t>‹#›</a:t>
            </a:fld>
            <a:endParaRPr lang="en-US"/>
          </a:p>
        </p:txBody>
      </p:sp>
    </p:spTree>
    <p:extLst>
      <p:ext uri="{BB962C8B-B14F-4D97-AF65-F5344CB8AC3E}">
        <p14:creationId xmlns:p14="http://schemas.microsoft.com/office/powerpoint/2010/main" val="227370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smtClean="0"/>
              <a:t>Nhật kí đọc sách</a:t>
            </a:r>
            <a:endParaRPr lang="en-US" dirty="0"/>
          </a:p>
        </p:txBody>
      </p:sp>
      <p:sp>
        <p:nvSpPr>
          <p:cNvPr id="3" name="Subtitle 2"/>
          <p:cNvSpPr>
            <a:spLocks noGrp="1"/>
          </p:cNvSpPr>
          <p:nvPr>
            <p:ph type="subTitle" idx="1"/>
          </p:nvPr>
        </p:nvSpPr>
        <p:spPr>
          <a:xfrm>
            <a:off x="1524000" y="3602038"/>
            <a:ext cx="9144000" cy="2214562"/>
          </a:xfrm>
        </p:spPr>
        <p:txBody>
          <a:bodyPr>
            <a:normAutofit fontScale="92500" lnSpcReduction="10000"/>
          </a:bodyPr>
          <a:lstStyle/>
          <a:p>
            <a:r>
              <a:rPr lang="vi-VN" dirty="0" smtClean="0"/>
              <a:t>Trần Nguyễn Ngọc Khánh</a:t>
            </a:r>
            <a:br>
              <a:rPr lang="vi-VN" dirty="0" smtClean="0"/>
            </a:br>
            <a:r>
              <a:rPr lang="vi-VN" dirty="0" smtClean="0"/>
              <a:t>Lớp : 5/4</a:t>
            </a:r>
          </a:p>
          <a:p>
            <a:r>
              <a:rPr lang="vi-VN" dirty="0"/>
              <a:t>sở thích: Vẽ</a:t>
            </a:r>
            <a:endParaRPr lang="vi-VN" dirty="0" smtClean="0"/>
          </a:p>
          <a:p>
            <a:r>
              <a:rPr lang="vi-VN" dirty="0" smtClean="0"/>
              <a:t>“</a:t>
            </a:r>
            <a:r>
              <a:rPr lang="vi-VN" i="1" dirty="0"/>
              <a:t>Bạn càng đọc nhiều,bạn </a:t>
            </a:r>
            <a:r>
              <a:rPr lang="vi-VN" i="1" dirty="0" smtClean="0"/>
              <a:t>càng</a:t>
            </a:r>
          </a:p>
          <a:p>
            <a:r>
              <a:rPr lang="vi-VN" i="1" dirty="0"/>
              <a:t>Biết </a:t>
            </a:r>
            <a:r>
              <a:rPr lang="vi-VN" i="1" dirty="0" smtClean="0"/>
              <a:t>nhiều</a:t>
            </a:r>
            <a:r>
              <a:rPr lang="vi-VN" i="1" dirty="0"/>
              <a:t>. Bạn càng học </a:t>
            </a:r>
            <a:r>
              <a:rPr lang="vi-VN" i="1" dirty="0" smtClean="0"/>
              <a:t>nhiều,</a:t>
            </a:r>
          </a:p>
          <a:p>
            <a:r>
              <a:rPr lang="vi-VN" i="1" dirty="0"/>
              <a:t>Bạn càng đi </a:t>
            </a:r>
            <a:r>
              <a:rPr lang="vi-VN" i="1" dirty="0" smtClean="0"/>
              <a:t>nhiều”</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429000"/>
            <a:ext cx="3429000" cy="3429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0292" y="818910"/>
            <a:ext cx="2458242" cy="2458242"/>
          </a:xfrm>
          <a:prstGeom prst="rect">
            <a:avLst/>
          </a:prstGeom>
        </p:spPr>
      </p:pic>
    </p:spTree>
    <p:extLst>
      <p:ext uri="{BB962C8B-B14F-4D97-AF65-F5344CB8AC3E}">
        <p14:creationId xmlns:p14="http://schemas.microsoft.com/office/powerpoint/2010/main" val="32864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954" r="7954"/>
          <a:stretch>
            <a:fillRect/>
          </a:stretch>
        </p:blipFill>
        <p:spPr/>
      </p:pic>
      <p:sp>
        <p:nvSpPr>
          <p:cNvPr id="4" name="Text Placeholder 3"/>
          <p:cNvSpPr>
            <a:spLocks noGrp="1"/>
          </p:cNvSpPr>
          <p:nvPr>
            <p:ph type="body" sz="half" idx="2"/>
          </p:nvPr>
        </p:nvSpPr>
        <p:spPr/>
        <p:txBody>
          <a:bodyPr/>
          <a:lstStyle/>
          <a:p>
            <a:r>
              <a:rPr lang="vi-VN" dirty="0"/>
              <a:t>Trong buổi lễ phân loại cả hai người bạn của Harry đều đã được vào Gryffindor nhưng còn cậu thì chiếc nón phân loại đang cảm thấy phân vân không biết nên cho cậu </a:t>
            </a:r>
            <a:r>
              <a:rPr lang="vi-VN" dirty="0" smtClean="0"/>
              <a:t>vào Gryffindor hay Slytherin. </a:t>
            </a:r>
            <a:r>
              <a:rPr lang="vi-VN" dirty="0"/>
              <a:t>Trong những giây phút đó,Harry liên tục lẩm bẩm: “đừng là Slytherin, đừng là Slytherin, đừng là Slytherin,...” Mũ phân loại hỏi: “Không </a:t>
            </a:r>
            <a:r>
              <a:rPr lang="vi-VN" dirty="0" smtClean="0"/>
              <a:t>vào Slytherin</a:t>
            </a:r>
            <a:r>
              <a:rPr lang="vi-VN" dirty="0"/>
              <a:t>? Mi chắc </a:t>
            </a:r>
            <a:r>
              <a:rPr lang="vi-VN" dirty="0" smtClean="0"/>
              <a:t>chứ</a:t>
            </a:r>
            <a:r>
              <a:rPr lang="vi-VN" dirty="0"/>
              <a:t>? Vào đó sẽ giúp mi trở nên vĩ đại” nhưng cậu vẫn lẩm bẩm:” đừng vào  Slytherin,...” Mũ phân loại tiếp tục :” Vậy thì tốt nhất là....GRYFFINDOR” cậu vui mừng đi về phía dãy bàn ăn </a:t>
            </a:r>
            <a:r>
              <a:rPr lang="vi-VN" dirty="0" smtClean="0"/>
              <a:t>của Gryffindor.</a:t>
            </a:r>
            <a:endParaRPr lang="en-US" dirty="0"/>
          </a:p>
        </p:txBody>
      </p:sp>
    </p:spTree>
    <p:extLst>
      <p:ext uri="{BB962C8B-B14F-4D97-AF65-F5344CB8AC3E}">
        <p14:creationId xmlns:p14="http://schemas.microsoft.com/office/powerpoint/2010/main" val="38431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sp>
        <p:nvSpPr>
          <p:cNvPr id="4" name="Text Placeholder 3"/>
          <p:cNvSpPr>
            <a:spLocks noGrp="1"/>
          </p:cNvSpPr>
          <p:nvPr>
            <p:ph type="body" sz="half" idx="2"/>
          </p:nvPr>
        </p:nvSpPr>
        <p:spPr>
          <a:xfrm>
            <a:off x="839788" y="2057400"/>
            <a:ext cx="3932237" cy="1621971"/>
          </a:xfrm>
        </p:spPr>
        <p:txBody>
          <a:bodyPr/>
          <a:lstStyle/>
          <a:p>
            <a:r>
              <a:rPr lang="vi-VN" dirty="0"/>
              <a:t>Trong những năm học tại Hogwarts,cậu liên tục bị một người bên Slytherin chọc ghẹo,người đó tên </a:t>
            </a:r>
            <a:r>
              <a:rPr lang="vi-VN" dirty="0" smtClean="0"/>
              <a:t>là Draco Malfoy</a:t>
            </a:r>
            <a:r>
              <a:rPr lang="vi-VN" dirty="0"/>
              <a:t>. Họ cũng là kẻ thù </a:t>
            </a:r>
            <a:r>
              <a:rPr lang="vi-VN" dirty="0" smtClean="0"/>
              <a:t>của nhau.</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5401" b="5401"/>
          <a:stretch>
            <a:fillRect/>
          </a:stretch>
        </p:blipFill>
        <p:spPr>
          <a:xfrm>
            <a:off x="5237617" y="0"/>
            <a:ext cx="6172200" cy="6858000"/>
          </a:xfrm>
        </p:spPr>
      </p:pic>
    </p:spTree>
    <p:extLst>
      <p:ext uri="{BB962C8B-B14F-4D97-AF65-F5344CB8AC3E}">
        <p14:creationId xmlns:p14="http://schemas.microsoft.com/office/powerpoint/2010/main" val="152475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p:cNvSpPr>
            <a:spLocks noGrp="1"/>
          </p:cNvSpPr>
          <p:nvPr>
            <p:ph type="body" sz="half" idx="2"/>
          </p:nvPr>
        </p:nvSpPr>
        <p:spPr>
          <a:xfrm>
            <a:off x="839789" y="2057399"/>
            <a:ext cx="3808412" cy="4593771"/>
          </a:xfrm>
        </p:spPr>
        <p:txBody>
          <a:bodyPr>
            <a:normAutofit/>
          </a:bodyPr>
          <a:lstStyle/>
          <a:p>
            <a:r>
              <a:rPr lang="vi-VN" dirty="0"/>
              <a:t>Trong những năm học tại  trường Hogwarts,chúa tể hắc ám Voldemort liên tục tìm cách hồi sinh lại nhưng đều không thành công vì sự dũng cảm của Harry,Sự thông minh của Harry và sự giúp đỡ </a:t>
            </a:r>
            <a:r>
              <a:rPr lang="vi-VN" dirty="0" smtClean="0"/>
              <a:t>của Ron</a:t>
            </a:r>
            <a:r>
              <a:rPr lang="vi-VN" dirty="0"/>
              <a:t>. Nhưng đến năm thứ tư (lúc Harry 14 tuổi) thì Vodmort đã </a:t>
            </a:r>
            <a:r>
              <a:rPr lang="vi-VN" dirty="0" smtClean="0"/>
              <a:t>hồi sinh</a:t>
            </a:r>
            <a:r>
              <a:rPr lang="vi-VN" dirty="0"/>
              <a:t>. Vào các năm sau,Harry và những người bạn liên tục tìm kiếm trường sinh linh giá (có 7 trường sinh linh giá,nếu bị phá hủy hết thì Voldemort sẽ </a:t>
            </a:r>
            <a:r>
              <a:rPr lang="vi-VN" dirty="0" smtClean="0"/>
              <a:t>chết). </a:t>
            </a:r>
            <a:r>
              <a:rPr lang="vi-VN" dirty="0"/>
              <a:t>Harry đã phá hủy một cái trường sinh linh giá vào năm 2,là cuốn nhật kí của Tom Riddle (Tom Riddle là chúa tể Vodemort) lúc đi giải cứu em gái của Ron dưới phòng chứa bí </a:t>
            </a:r>
            <a:r>
              <a:rPr lang="vi-VN" dirty="0" smtClean="0"/>
              <a:t>mật. </a:t>
            </a:r>
            <a:r>
              <a:rPr lang="vi-VN" dirty="0"/>
              <a:t>Harry đã chiến đấu với một con tử xà lúc </a:t>
            </a:r>
            <a:r>
              <a:rPr lang="vi-VN" dirty="0" smtClean="0"/>
              <a:t>đó.</a:t>
            </a:r>
            <a:endParaRPr lang="en-US" dirty="0"/>
          </a:p>
        </p:txBody>
      </p:sp>
    </p:spTree>
    <p:extLst>
      <p:ext uri="{BB962C8B-B14F-4D97-AF65-F5344CB8AC3E}">
        <p14:creationId xmlns:p14="http://schemas.microsoft.com/office/powerpoint/2010/main" val="416226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p:cNvSpPr>
            <a:spLocks noGrp="1"/>
          </p:cNvSpPr>
          <p:nvPr>
            <p:ph type="body" sz="half" idx="2"/>
          </p:nvPr>
        </p:nvSpPr>
        <p:spPr/>
        <p:txBody>
          <a:bodyPr/>
          <a:lstStyle/>
          <a:p>
            <a:r>
              <a:rPr lang="en-US" dirty="0" err="1" smtClean="0"/>
              <a:t>Đến</a:t>
            </a:r>
            <a:r>
              <a:rPr lang="vi-VN" dirty="0"/>
              <a:t> năm cuối cùng,họ trở về Hogwarts và chiến đấu với Voldemort,Neville Longbottom (bạn của Harry) đã phá hủy trường sinh linh giá cuối </a:t>
            </a:r>
            <a:r>
              <a:rPr lang="vi-VN" dirty="0" smtClean="0"/>
              <a:t>cùng. </a:t>
            </a:r>
            <a:r>
              <a:rPr lang="vi-VN" dirty="0"/>
              <a:t>Voldemort sẽ không bao giờ trở lại được nữa.Hogwarts lần nữa lại bình yên hạnh </a:t>
            </a:r>
            <a:r>
              <a:rPr lang="vi-VN" dirty="0" smtClean="0"/>
              <a:t>phúc.</a:t>
            </a:r>
            <a:endParaRPr lang="en-US" dirty="0"/>
          </a:p>
        </p:txBody>
      </p:sp>
    </p:spTree>
    <p:extLst>
      <p:ext uri="{BB962C8B-B14F-4D97-AF65-F5344CB8AC3E}">
        <p14:creationId xmlns:p14="http://schemas.microsoft.com/office/powerpoint/2010/main" val="249041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a:t>Cảm nhận của em về </a:t>
            </a:r>
            <a:r>
              <a:rPr lang="vi-VN" dirty="0" smtClean="0"/>
              <a:t>sách Harry Potter</a:t>
            </a:r>
            <a:endParaRPr lang="en-US" dirty="0"/>
          </a:p>
        </p:txBody>
      </p:sp>
      <p:sp>
        <p:nvSpPr>
          <p:cNvPr id="3" name="Subtitle 2"/>
          <p:cNvSpPr>
            <a:spLocks noGrp="1"/>
          </p:cNvSpPr>
          <p:nvPr>
            <p:ph type="subTitle" idx="1"/>
          </p:nvPr>
        </p:nvSpPr>
        <p:spPr/>
        <p:txBody>
          <a:bodyPr/>
          <a:lstStyle/>
          <a:p>
            <a:r>
              <a:rPr lang="vi-VN"/>
              <a:t>Em cảm thấy nó rất tuyệt vời,hay </a:t>
            </a:r>
            <a:r>
              <a:rPr lang="vi-VN"/>
              <a:t>và </a:t>
            </a:r>
            <a:r>
              <a:rPr lang="vi-VN"/>
              <a:t>em còn học được những </a:t>
            </a:r>
            <a:r>
              <a:rPr lang="vi-VN"/>
              <a:t>điều </a:t>
            </a:r>
            <a:r>
              <a:rPr lang="vi-VN"/>
              <a:t>hay từ cuốn sách đó </a:t>
            </a:r>
            <a:r>
              <a:rPr lang="vi-VN" smtClean="0"/>
              <a:t>nữa.</a:t>
            </a:r>
            <a:endParaRPr lang="en-US"/>
          </a:p>
        </p:txBody>
      </p:sp>
    </p:spTree>
    <p:extLst>
      <p:ext uri="{BB962C8B-B14F-4D97-AF65-F5344CB8AC3E}">
        <p14:creationId xmlns:p14="http://schemas.microsoft.com/office/powerpoint/2010/main" val="379238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a:t>Những cuốn sách hay em đã </a:t>
            </a:r>
            <a:r>
              <a:rPr lang="vi-VN" dirty="0" smtClean="0"/>
              <a:t>đọc:</a:t>
            </a:r>
            <a:endParaRPr lang="en-US" dirty="0"/>
          </a:p>
        </p:txBody>
      </p:sp>
      <p:sp>
        <p:nvSpPr>
          <p:cNvPr id="3" name="Subtitle 2"/>
          <p:cNvSpPr>
            <a:spLocks noGrp="1"/>
          </p:cNvSpPr>
          <p:nvPr>
            <p:ph type="subTitle" idx="1"/>
          </p:nvPr>
        </p:nvSpPr>
        <p:spPr>
          <a:xfrm>
            <a:off x="1524000" y="3602038"/>
            <a:ext cx="9144000" cy="2428648"/>
          </a:xfrm>
        </p:spPr>
        <p:txBody>
          <a:bodyPr>
            <a:normAutofit/>
          </a:bodyPr>
          <a:lstStyle/>
          <a:p>
            <a:r>
              <a:rPr lang="vi-VN" dirty="0" smtClean="0"/>
              <a:t>Harry Potter</a:t>
            </a:r>
          </a:p>
          <a:p>
            <a:r>
              <a:rPr lang="vi-VN" dirty="0" smtClean="0"/>
              <a:t>Phù thủy xứ Oz</a:t>
            </a:r>
          </a:p>
          <a:p>
            <a:r>
              <a:rPr lang="vi-VN" dirty="0" smtClean="0"/>
              <a:t>Bố xấu bố tốt</a:t>
            </a:r>
          </a:p>
          <a:p>
            <a:r>
              <a:rPr lang="vi-VN" dirty="0" smtClean="0"/>
              <a:t>Bà Nội Găng xtơ</a:t>
            </a:r>
          </a:p>
          <a:p>
            <a:r>
              <a:rPr lang="vi-VN" dirty="0"/>
              <a:t>Charlotte </a:t>
            </a:r>
            <a:r>
              <a:rPr lang="vi-VN" dirty="0" smtClean="0"/>
              <a:t>và Wilbur</a:t>
            </a:r>
          </a:p>
          <a:p>
            <a:endParaRPr lang="en-US" dirty="0"/>
          </a:p>
        </p:txBody>
      </p:sp>
    </p:spTree>
    <p:extLst>
      <p:ext uri="{BB962C8B-B14F-4D97-AF65-F5344CB8AC3E}">
        <p14:creationId xmlns:p14="http://schemas.microsoft.com/office/powerpoint/2010/main" val="354008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p:cNvSpPr>
            <a:spLocks noGrp="1"/>
          </p:cNvSpPr>
          <p:nvPr>
            <p:ph type="body" sz="half" idx="2"/>
          </p:nvPr>
        </p:nvSpPr>
        <p:spPr>
          <a:xfrm>
            <a:off x="839788" y="2057399"/>
            <a:ext cx="4102326" cy="4898572"/>
          </a:xfrm>
        </p:spPr>
        <p:txBody>
          <a:bodyPr>
            <a:normAutofit/>
          </a:bodyPr>
          <a:lstStyle/>
          <a:p>
            <a:r>
              <a:rPr lang="vi-VN" dirty="0"/>
              <a:t>Em mất 1 tuần để có thể đọc hết 1 tập </a:t>
            </a:r>
            <a:r>
              <a:rPr lang="vi-VN" dirty="0" smtClean="0"/>
              <a:t>của Harry Potter.</a:t>
            </a:r>
          </a:p>
          <a:p>
            <a:r>
              <a:rPr lang="vi-VN" dirty="0"/>
              <a:t>Tên Tác </a:t>
            </a:r>
            <a:r>
              <a:rPr lang="vi-VN" dirty="0" smtClean="0"/>
              <a:t>giả : JK ROWLING</a:t>
            </a:r>
          </a:p>
          <a:p>
            <a:r>
              <a:rPr lang="vi-VN" dirty="0"/>
              <a:t>Thể loại: Phù thủy,phép thuật</a:t>
            </a:r>
            <a:endParaRPr lang="vi-VN" dirty="0" smtClean="0"/>
          </a:p>
          <a:p>
            <a:r>
              <a:rPr lang="vi-VN" dirty="0"/>
              <a:t>  Harry Potter được mệnh danh là đứa bé sống </a:t>
            </a:r>
            <a:r>
              <a:rPr lang="vi-VN" dirty="0" smtClean="0"/>
              <a:t>sót</a:t>
            </a:r>
            <a:r>
              <a:rPr lang="vi-VN" dirty="0"/>
              <a:t>. Cậu sống sót qua một lời nguyền giết chóc của chúa tể hắc ám mang </a:t>
            </a:r>
            <a:r>
              <a:rPr lang="vi-VN" dirty="0" smtClean="0"/>
              <a:t>tên Voldemort. </a:t>
            </a:r>
            <a:r>
              <a:rPr lang="vi-VN" dirty="0"/>
              <a:t>Trong thế giới phù thủy,ai ai cũng sợ cái tên đó,thậm chí là chớ mà gọi ra,thường người ta chỉ gọi là “</a:t>
            </a:r>
            <a:r>
              <a:rPr lang="vi-VN" dirty="0" smtClean="0"/>
              <a:t>kẻ-mà-ai-cũng-biết”. </a:t>
            </a:r>
            <a:r>
              <a:rPr lang="vi-VN" dirty="0"/>
              <a:t>Vodemort giết chết ba mẹ của Harry nhưng kì diệu thay là cậu đã không chết mà lời nguyền đó đã phản lại Vodemort và để lại cho cậu một vết sẹo hình tia </a:t>
            </a:r>
            <a:r>
              <a:rPr lang="vi-VN" dirty="0" smtClean="0"/>
              <a:t>chớp. </a:t>
            </a:r>
            <a:r>
              <a:rPr lang="vi-VN" dirty="0"/>
              <a:t>Vào những năm đó cậu phải sống với dì Petunia Dursley,dượng Vernon Dursley và anh </a:t>
            </a:r>
            <a:r>
              <a:rPr lang="vi-VN" dirty="0" smtClean="0"/>
              <a:t>họ Dudley Dursley</a:t>
            </a:r>
            <a:r>
              <a:rPr lang="vi-VN" dirty="0"/>
              <a:t>. Những người đó là dân Muggle(người thường không phải phù thủy). Họ ghét Harry và đối xử tệ bạc </a:t>
            </a:r>
            <a:r>
              <a:rPr lang="vi-VN" dirty="0" smtClean="0"/>
              <a:t>với Harry.</a:t>
            </a:r>
            <a:endParaRPr lang="en-US" dirty="0"/>
          </a:p>
        </p:txBody>
      </p:sp>
    </p:spTree>
    <p:extLst>
      <p:ext uri="{BB962C8B-B14F-4D97-AF65-F5344CB8AC3E}">
        <p14:creationId xmlns:p14="http://schemas.microsoft.com/office/powerpoint/2010/main" val="1758578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sp>
        <p:nvSpPr>
          <p:cNvPr id="4" name="Text Placeholder 3"/>
          <p:cNvSpPr>
            <a:spLocks noGrp="1"/>
          </p:cNvSpPr>
          <p:nvPr>
            <p:ph type="body" sz="half" idx="2"/>
          </p:nvPr>
        </p:nvSpPr>
        <p:spPr>
          <a:xfrm>
            <a:off x="839787" y="2057399"/>
            <a:ext cx="4145869" cy="4800601"/>
          </a:xfrm>
        </p:spPr>
        <p:txBody>
          <a:bodyPr/>
          <a:lstStyle/>
          <a:p>
            <a:r>
              <a:rPr lang="vi-VN" dirty="0"/>
              <a:t>Vào năm Harry 10 tuổi, cậu nhận được 1 lá thư được mời vào học trong </a:t>
            </a:r>
            <a:r>
              <a:rPr lang="vi-VN" dirty="0" smtClean="0"/>
              <a:t>trường Hogwarts. </a:t>
            </a:r>
            <a:r>
              <a:rPr lang="vi-VN" dirty="0"/>
              <a:t>Hogwarts là trường phù </a:t>
            </a:r>
            <a:r>
              <a:rPr lang="vi-VN" dirty="0" smtClean="0"/>
              <a:t>thủy.</a:t>
            </a:r>
            <a:r>
              <a:rPr lang="vi-VN" dirty="0"/>
              <a:t> Gia đình Dursley xé nát bức thư,rồi hôm sau lại có thêm một con cú đưa thư nhập học cho Harry nữa,rồi dượng Vernon cứ </a:t>
            </a:r>
            <a:r>
              <a:rPr lang="vi-VN" dirty="0" smtClean="0"/>
              <a:t>xé</a:t>
            </a:r>
            <a:r>
              <a:rPr lang="vi-VN" dirty="0"/>
              <a:t>. Rồi mấy ngày sau thì có một cơn bão thư ập vào nhà Dursley,chính là thư </a:t>
            </a:r>
            <a:r>
              <a:rPr lang="vi-VN" dirty="0" smtClean="0"/>
              <a:t>của Harry. </a:t>
            </a:r>
            <a:r>
              <a:rPr lang="vi-VN" dirty="0"/>
              <a:t>Gia đình Dursley quyết định chuyển nhà qua một hòn đảo nhỏ giữa </a:t>
            </a:r>
            <a:r>
              <a:rPr lang="vi-VN" dirty="0" smtClean="0"/>
              <a:t>biển</a:t>
            </a:r>
            <a:r>
              <a:rPr lang="vi-VN" dirty="0"/>
              <a:t>. Tối hôm đó bão mưa gió ầm ầm,bỗng có một người đàn ông lớn đập cửa xông vào,gia đình Dursley hoảng </a:t>
            </a:r>
            <a:r>
              <a:rPr lang="vi-VN" dirty="0" smtClean="0"/>
              <a:t>hồn</a:t>
            </a:r>
            <a:r>
              <a:rPr lang="vi-VN" dirty="0"/>
              <a:t>. Người đàn ông đó là một phù thủy,người đó nói đã gặp Harry vào lúc còn nhỏ và còn nói với cậu :”Harry con là một phù </a:t>
            </a:r>
            <a:r>
              <a:rPr lang="vi-VN" dirty="0" smtClean="0"/>
              <a:t>thủy</a:t>
            </a:r>
            <a:r>
              <a:rPr lang="vi-VN" dirty="0"/>
              <a:t>”. Cậu khó tin nhưng sau một vài lời giải thích từ người đó thì cậu mới tin.Bác ấy tên </a:t>
            </a:r>
            <a:r>
              <a:rPr lang="vi-VN" dirty="0" smtClean="0"/>
              <a:t>là Hagrid</a:t>
            </a:r>
            <a:r>
              <a:rPr lang="vi-VN" dirty="0"/>
              <a:t>. Bác ấy đưa Harry đi vào hẻm xéo để mua dụng cụ  đến trường </a:t>
            </a:r>
            <a:r>
              <a:rPr lang="vi-VN" dirty="0" smtClean="0"/>
              <a:t>Hogwarts.</a:t>
            </a:r>
            <a:endParaRPr lang="vi-VN"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0572" b="10572"/>
          <a:stretch>
            <a:fillRect/>
          </a:stretch>
        </p:blipFill>
        <p:spPr/>
      </p:pic>
    </p:spTree>
    <p:extLst>
      <p:ext uri="{BB962C8B-B14F-4D97-AF65-F5344CB8AC3E}">
        <p14:creationId xmlns:p14="http://schemas.microsoft.com/office/powerpoint/2010/main" val="418833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2057400"/>
            <a:ext cx="3753983" cy="4680857"/>
          </a:xfrm>
        </p:spPr>
        <p:txBody>
          <a:bodyPr/>
          <a:lstStyle/>
          <a:p>
            <a:r>
              <a:rPr lang="vi-VN" dirty="0"/>
              <a:t>Trên toa tàu đi đến trường thì Harry gặp gỡ hai người bạn tên Ronald Weasley có mái tóc đỏ và Hermione Granger có siêu trí </a:t>
            </a:r>
            <a:r>
              <a:rPr lang="vi-VN" dirty="0" smtClean="0"/>
              <a:t>tuệ</a:t>
            </a:r>
            <a:r>
              <a:rPr lang="vi-VN" dirty="0"/>
              <a:t>. Trong trường gồm 4 nhà là nhà Gryffindor,Hufflepuff,Ravenclaw </a:t>
            </a:r>
            <a:r>
              <a:rPr lang="vi-VN" dirty="0" smtClean="0"/>
              <a:t>và Slytherin</a:t>
            </a:r>
            <a:r>
              <a:rPr lang="vi-VN" dirty="0"/>
              <a:t>. </a:t>
            </a:r>
            <a:endParaRPr lang="vi-VN" dirty="0" smtClean="0"/>
          </a:p>
          <a:p>
            <a:endParaRPr lang="en-US" dirty="0"/>
          </a:p>
        </p:txBody>
      </p:sp>
      <p:sp>
        <p:nvSpPr>
          <p:cNvPr id="9" name="Title 8"/>
          <p:cNvSpPr>
            <a:spLocks noGrp="1"/>
          </p:cNvSpPr>
          <p:nvPr>
            <p:ph type="title"/>
          </p:nvPr>
        </p:nvSpPr>
        <p:spPr/>
        <p:txBody>
          <a:bodyPr/>
          <a:lstStyle/>
          <a:p>
            <a:r>
              <a:rPr lang="vi-VN" b="1" dirty="0" smtClean="0"/>
              <a:t>HARRY POTTER</a:t>
            </a:r>
            <a:endParaRPr lang="en-US" b="1" dirty="0"/>
          </a:p>
        </p:txBody>
      </p:sp>
      <p:pic>
        <p:nvPicPr>
          <p:cNvPr id="16" name="Picture Placeholder 15"/>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Tree>
    <p:extLst>
      <p:ext uri="{BB962C8B-B14F-4D97-AF65-F5344CB8AC3E}">
        <p14:creationId xmlns:p14="http://schemas.microsoft.com/office/powerpoint/2010/main" val="124751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sp>
        <p:nvSpPr>
          <p:cNvPr id="4" name="Text Placeholder 3"/>
          <p:cNvSpPr>
            <a:spLocks noGrp="1"/>
          </p:cNvSpPr>
          <p:nvPr>
            <p:ph type="body" sz="half" idx="2"/>
          </p:nvPr>
        </p:nvSpPr>
        <p:spPr/>
        <p:txBody>
          <a:bodyPr/>
          <a:lstStyle/>
          <a:p>
            <a:r>
              <a:rPr lang="vi-VN" dirty="0"/>
              <a:t>Nhà Gryffindor với biểu tượng là con sư tử và màu đỏ. Thành viên của Gryffindor thường có lòng dũng cảm, tinh thần thượng võ và tính táo bạo. Đây được cho là nhà xuất sắc nhất Hogwart và luôn là kẻ thù truyền kiếp với nhà Slytherin.</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3680" b="23680"/>
          <a:stretch>
            <a:fillRect/>
          </a:stretch>
        </p:blipFill>
        <p:spPr/>
      </p:pic>
    </p:spTree>
    <p:extLst>
      <p:ext uri="{BB962C8B-B14F-4D97-AF65-F5344CB8AC3E}">
        <p14:creationId xmlns:p14="http://schemas.microsoft.com/office/powerpoint/2010/main" val="374913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615" b="21615"/>
          <a:stretch>
            <a:fillRect/>
          </a:stretch>
        </p:blipFill>
        <p:spPr/>
      </p:pic>
      <p:sp>
        <p:nvSpPr>
          <p:cNvPr id="4" name="Text Placeholder 3"/>
          <p:cNvSpPr>
            <a:spLocks noGrp="1"/>
          </p:cNvSpPr>
          <p:nvPr>
            <p:ph type="body" sz="half" idx="2"/>
          </p:nvPr>
        </p:nvSpPr>
        <p:spPr/>
        <p:txBody>
          <a:bodyPr/>
          <a:lstStyle/>
          <a:p>
            <a:r>
              <a:rPr lang="vi-VN" dirty="0"/>
              <a:t>Nhà Slytherin có biểu tượng là loài rắn độc,màu chủ đạo là màu xanh lá cây và </a:t>
            </a:r>
            <a:r>
              <a:rPr lang="vi-VN" dirty="0" smtClean="0"/>
              <a:t>bạc</a:t>
            </a:r>
            <a:r>
              <a:rPr lang="vi-VN" dirty="0"/>
              <a:t>. Nhà này đề cao sự tham vọng,xảo quyệt,khả năng lãnh đạo và sự tháo </a:t>
            </a:r>
            <a:r>
              <a:rPr lang="vi-VN" dirty="0" smtClean="0"/>
              <a:t>vát</a:t>
            </a:r>
            <a:r>
              <a:rPr lang="vi-VN" dirty="0"/>
              <a:t>. Những Phù thủy thuộc nhà này đều là những người tài năng, sẵn sàng bất chấp tất cả để đạt được thứ họ mong </a:t>
            </a:r>
            <a:r>
              <a:rPr lang="vi-VN" dirty="0" smtClean="0"/>
              <a:t>muốn</a:t>
            </a:r>
            <a:r>
              <a:rPr lang="vi-VN" dirty="0"/>
              <a:t>. Kẻ thù truyền kiếp </a:t>
            </a:r>
            <a:r>
              <a:rPr lang="vi-VN" dirty="0" smtClean="0"/>
              <a:t>của Gryffidor.</a:t>
            </a:r>
            <a:endParaRPr lang="en-US" dirty="0"/>
          </a:p>
        </p:txBody>
      </p:sp>
    </p:spTree>
    <p:extLst>
      <p:ext uri="{BB962C8B-B14F-4D97-AF65-F5344CB8AC3E}">
        <p14:creationId xmlns:p14="http://schemas.microsoft.com/office/powerpoint/2010/main" val="112268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7792" b="27792"/>
          <a:stretch>
            <a:fillRect/>
          </a:stretch>
        </p:blipFill>
        <p:spPr/>
      </p:pic>
      <p:sp>
        <p:nvSpPr>
          <p:cNvPr id="4" name="Text Placeholder 3"/>
          <p:cNvSpPr>
            <a:spLocks noGrp="1"/>
          </p:cNvSpPr>
          <p:nvPr>
            <p:ph type="body" sz="half" idx="2"/>
          </p:nvPr>
        </p:nvSpPr>
        <p:spPr/>
        <p:txBody>
          <a:bodyPr/>
          <a:lstStyle/>
          <a:p>
            <a:r>
              <a:rPr lang="vi-VN" dirty="0"/>
              <a:t>Nhà Hufflepuff có biểu tượng là con lửng với màu chủ đạo là vàng và </a:t>
            </a:r>
            <a:r>
              <a:rPr lang="vi-VN" dirty="0" smtClean="0"/>
              <a:t>đen. </a:t>
            </a:r>
            <a:r>
              <a:rPr lang="vi-VN" dirty="0"/>
              <a:t>Hufflepuff là nơi tập trung những phù thủy thân thiện,chăm chỉ, trung thành,thật thà và công </a:t>
            </a:r>
            <a:r>
              <a:rPr lang="vi-VN" dirty="0" smtClean="0"/>
              <a:t>bằng</a:t>
            </a:r>
            <a:r>
              <a:rPr lang="vi-VN" dirty="0"/>
              <a:t>. Đây la nhà có chuẩn mực đạo đức và nhận thức đúng sai rõ ràng </a:t>
            </a:r>
            <a:r>
              <a:rPr lang="vi-VN" dirty="0" smtClean="0"/>
              <a:t>nhất.</a:t>
            </a:r>
            <a:endParaRPr lang="en-US" dirty="0"/>
          </a:p>
        </p:txBody>
      </p:sp>
    </p:spTree>
    <p:extLst>
      <p:ext uri="{BB962C8B-B14F-4D97-AF65-F5344CB8AC3E}">
        <p14:creationId xmlns:p14="http://schemas.microsoft.com/office/powerpoint/2010/main" val="287054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HARRY POTTER</a:t>
            </a:r>
            <a:endParaRPr lang="en-US" b="1"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739" b="16739"/>
          <a:stretch>
            <a:fillRect/>
          </a:stretch>
        </p:blipFill>
        <p:spPr/>
      </p:pic>
      <p:sp>
        <p:nvSpPr>
          <p:cNvPr id="4" name="Text Placeholder 3"/>
          <p:cNvSpPr>
            <a:spLocks noGrp="1"/>
          </p:cNvSpPr>
          <p:nvPr>
            <p:ph type="body" sz="half" idx="2"/>
          </p:nvPr>
        </p:nvSpPr>
        <p:spPr/>
        <p:txBody>
          <a:bodyPr/>
          <a:lstStyle/>
          <a:p>
            <a:r>
              <a:rPr lang="vi-VN" dirty="0"/>
              <a:t>Nhà Ravenclaw có biểu tượng hình chim đại bàng với 2 màu sắc chủ đạo màu xanh dương và màu </a:t>
            </a:r>
            <a:r>
              <a:rPr lang="vi-VN" dirty="0" smtClean="0"/>
              <a:t>đồng</a:t>
            </a:r>
            <a:r>
              <a:rPr lang="vi-VN" dirty="0"/>
              <a:t>. Đây là nơi hội tụ những con người thông minh và thông thái nhất </a:t>
            </a:r>
            <a:r>
              <a:rPr lang="vi-VN" dirty="0" smtClean="0"/>
              <a:t>Hogwart</a:t>
            </a:r>
            <a:r>
              <a:rPr lang="vi-VN" dirty="0"/>
              <a:t>. Nhà này đề cao trí thông minh,tinh thần học hỏi,trí tuệ và tri thức của mỗi thành </a:t>
            </a:r>
            <a:r>
              <a:rPr lang="vi-VN" dirty="0" smtClean="0"/>
              <a:t>viên.</a:t>
            </a:r>
            <a:endParaRPr lang="en-US" dirty="0"/>
          </a:p>
        </p:txBody>
      </p:sp>
    </p:spTree>
    <p:extLst>
      <p:ext uri="{BB962C8B-B14F-4D97-AF65-F5344CB8AC3E}">
        <p14:creationId xmlns:p14="http://schemas.microsoft.com/office/powerpoint/2010/main" val="406928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1032</Words>
  <Application>Microsoft Office PowerPoint</Application>
  <PresentationFormat>Widescreen</PresentationFormat>
  <Paragraphs>41</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Nhật kí đọc sách</vt:lpstr>
      <vt:lpstr>Những cuốn sách hay em đã đọc:</vt:lpstr>
      <vt:lpstr>HARRY POTTER</vt:lpstr>
      <vt:lpstr>HARRY POTTER</vt:lpstr>
      <vt:lpstr>HARRY POTTER</vt:lpstr>
      <vt:lpstr>HARRY POTTER</vt:lpstr>
      <vt:lpstr>HARRY POTTER</vt:lpstr>
      <vt:lpstr>HARRY POTTER</vt:lpstr>
      <vt:lpstr>HARRY POTTER</vt:lpstr>
      <vt:lpstr>HARRY POTTER</vt:lpstr>
      <vt:lpstr>HARRY POTTER</vt:lpstr>
      <vt:lpstr>HARRY POTTER</vt:lpstr>
      <vt:lpstr>HARRY POTTER</vt:lpstr>
      <vt:lpstr>Cảm nhận của em về sách Harry Potter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Nhật kí đọc sách</dc:title>
  <dc:creator>Tri Tran</dc:creator>
  <cp:lastModifiedBy>Tri Tran</cp:lastModifiedBy>
  <cp:revision>26</cp:revision>
  <dcterms:created xsi:type="dcterms:W3CDTF">2021-11-22T02:25:01Z</dcterms:created>
  <dcterms:modified xsi:type="dcterms:W3CDTF">2021-12-01T00:58:18Z</dcterms:modified>
</cp:coreProperties>
</file>